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5" r:id="rId3"/>
    <p:sldId id="256" r:id="rId4"/>
    <p:sldId id="258" r:id="rId5"/>
    <p:sldId id="260" r:id="rId6"/>
    <p:sldId id="261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66" r:id="rId1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1141F-4F83-D343-BC50-E430ADF8E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F2A81-5FD9-E041-9A5B-802AE3E44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87A09-BD9E-544E-8807-EE61C6013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B646-9808-DA4B-BE59-BB48B7CD9619}" type="datetimeFigureOut">
              <a:rPr lang="en-NL" smtClean="0"/>
              <a:t>28/06/2020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96FB0-39AA-9B43-BE35-429780B98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16F17-FDC5-324D-A687-97D60A137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F300-62D9-E947-A5DB-32C494B122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58017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94D5-26ED-834A-91AC-E218C107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CA571-54A3-4541-B62A-915810E10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0A8EB-E60C-FF49-A329-507DA2414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B646-9808-DA4B-BE59-BB48B7CD9619}" type="datetimeFigureOut">
              <a:rPr lang="en-NL" smtClean="0"/>
              <a:t>28/06/2020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73951-EB5F-D24C-AF91-829537B9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28E0C-E9B0-1C47-B67E-5F9F679E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F300-62D9-E947-A5DB-32C494B122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945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6EF013-AF5C-AB45-ADE8-DBCF6C2AB9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A6D82-AEE1-3B4A-91C1-B02B642C2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3AC4B-AABD-5C43-9D22-1AE23E38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B646-9808-DA4B-BE59-BB48B7CD9619}" type="datetimeFigureOut">
              <a:rPr lang="en-NL" smtClean="0"/>
              <a:t>28/06/2020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F77B3-4223-104C-95D2-73DE49F2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BC7AA-C756-6B45-8B84-8AB8ED9C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F300-62D9-E947-A5DB-32C494B122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32351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CEF1-571F-1844-9670-0276FF2E3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3954C-3731-974E-B466-FA8D7754E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3CE1A-D67B-5E4B-87E3-679660C57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B646-9808-DA4B-BE59-BB48B7CD9619}" type="datetimeFigureOut">
              <a:rPr lang="en-NL" smtClean="0"/>
              <a:t>28/06/2020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99A1F-DA73-C649-AB19-54E57F221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A493B-6809-9648-93DB-AE4F2970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F300-62D9-E947-A5DB-32C494B122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3296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DF77-6708-A14E-91F5-E7471854A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002F5-F8DB-644B-A14A-603AAD38C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B9891-279C-674B-B2BD-1568CFB66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B646-9808-DA4B-BE59-BB48B7CD9619}" type="datetimeFigureOut">
              <a:rPr lang="en-NL" smtClean="0"/>
              <a:t>28/06/2020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35A0C-60D0-8C4E-B619-4A6004F65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EA161-2CFF-7049-91D6-EAB897026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F300-62D9-E947-A5DB-32C494B122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813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6F0F0-D71E-A948-A450-8B720AF29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527AA-EF7C-3446-B254-D9584900C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560D3-7DF9-4348-B48D-A95750C44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7D57D-0462-154C-9AF0-A27904681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B646-9808-DA4B-BE59-BB48B7CD9619}" type="datetimeFigureOut">
              <a:rPr lang="en-NL" smtClean="0"/>
              <a:t>28/06/2020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A7171-C04F-034C-AD6C-6FD36D0B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D1250-6AC9-AE43-A99B-FEA79EE09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F300-62D9-E947-A5DB-32C494B122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5034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C801-7A21-5A41-B491-6DEE3201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6F6A-61A6-E746-BF20-7CB6B4BB7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9E64A-2CBF-B242-9418-99F506BF6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30A45E-CBE3-3F4B-A7D4-2E010E2D2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07A60-55F0-6849-B6B9-1EA8A4E60E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1896C3-FA53-3B4C-BC35-E7D040F3E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B646-9808-DA4B-BE59-BB48B7CD9619}" type="datetimeFigureOut">
              <a:rPr lang="en-NL" smtClean="0"/>
              <a:t>28/06/2020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F0D9D3-E2DD-124F-8ABB-C1EF4CAA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5E84C9-1D84-0942-90CB-28F8E5A8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F300-62D9-E947-A5DB-32C494B122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030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A3B4-16D9-5D43-A15B-52380CB6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ECC026-89B7-F947-9D7A-DD62A2C4B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B646-9808-DA4B-BE59-BB48B7CD9619}" type="datetimeFigureOut">
              <a:rPr lang="en-NL" smtClean="0"/>
              <a:t>28/06/2020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EB32DE-3255-FF44-8C1C-06CA3CF86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1632D-5B17-B64A-8A3D-62BAFB0D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F300-62D9-E947-A5DB-32C494B122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33954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AFEC4D-580C-474C-9B9C-5CC28B2E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B646-9808-DA4B-BE59-BB48B7CD9619}" type="datetimeFigureOut">
              <a:rPr lang="en-NL" smtClean="0"/>
              <a:t>28/06/2020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3791CF-1930-4E4A-98A2-88D54D4A7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9BB3F-8422-2F46-B36C-D3CE32A4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F300-62D9-E947-A5DB-32C494B122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02140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D336-C527-6E40-842B-F694D895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E102E-4A6B-354D-B000-43C651134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8DA8C-93EE-5146-A674-9946298AF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1138C-47E9-A14E-9135-83C387A1B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B646-9808-DA4B-BE59-BB48B7CD9619}" type="datetimeFigureOut">
              <a:rPr lang="en-NL" smtClean="0"/>
              <a:t>28/06/2020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89280-A040-B448-8A4F-79705037D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58A3E-C53D-4744-BD20-FBC34AE0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F300-62D9-E947-A5DB-32C494B122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6191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57164-AAE3-6E44-949F-76B1D6078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F8499D-EAE1-5F47-82E7-57E5022D2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F1777-72D9-654A-831C-9C01EABC3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3E34F-482C-974A-BA34-FE934232F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2B646-9808-DA4B-BE59-BB48B7CD9619}" type="datetimeFigureOut">
              <a:rPr lang="en-NL" smtClean="0"/>
              <a:t>28/06/2020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78647-7BF4-AE4C-975C-BE19632D5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3DA60-2985-BA45-933D-8B1B207D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F300-62D9-E947-A5DB-32C494B122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02876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64586-2D60-D84B-8B15-872B30C9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BA26E-0845-B541-A62F-A0A5DA70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90A51-D33D-2B47-88F7-53B568C0E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2B646-9808-DA4B-BE59-BB48B7CD9619}" type="datetimeFigureOut">
              <a:rPr lang="en-NL" smtClean="0"/>
              <a:t>28/06/2020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6F436-4EBC-CE4B-B0BD-D978D04D5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29A64-063C-7440-AFBE-BFDE74E62E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8F300-62D9-E947-A5DB-32C494B122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25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FFCE-4526-A843-9320-3485D654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Packages used (visualisation specific)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03199-0F77-3549-9D44-4F712AB79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Plotly</a:t>
            </a:r>
          </a:p>
          <a:p>
            <a:r>
              <a:rPr lang="en-GB" dirty="0"/>
              <a:t>D</a:t>
            </a:r>
            <a:r>
              <a:rPr lang="en-NL" dirty="0"/>
              <a:t>ash (by plotly)</a:t>
            </a:r>
          </a:p>
          <a:p>
            <a:r>
              <a:rPr lang="en-NL" dirty="0"/>
              <a:t>networkX</a:t>
            </a:r>
          </a:p>
        </p:txBody>
      </p:sp>
    </p:spTree>
    <p:extLst>
      <p:ext uri="{BB962C8B-B14F-4D97-AF65-F5344CB8AC3E}">
        <p14:creationId xmlns:p14="http://schemas.microsoft.com/office/powerpoint/2010/main" val="2695899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B5B07-FD01-1547-8976-A442AB09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342CE-3830-1942-AE71-D75C475C7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45368DA-F0BE-754E-8E3C-D9E0248F7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7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5CFD5-5D37-2E4F-A9D1-8D105DC01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14453-7D77-6946-A446-0C19A306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A513B6A-B6C3-974F-A4B6-950904343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31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C7C2-00C9-D443-84BD-E7940045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0B022-0777-184C-9150-26314197B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8BD688-B211-3F44-9E1B-18C3E76E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11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668A-CAF1-104E-95F1-D4BEF08E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B3EBD-F2DE-B742-8EA5-1FB089747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C148891-B7E3-B044-9028-BB0446DEE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6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A7D6E-AFAA-1A4B-B10D-BF3AED25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35BD9C-1B51-6D41-9EE5-3D8517447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499" y="442572"/>
            <a:ext cx="9519001" cy="6050303"/>
          </a:xfrm>
        </p:spPr>
      </p:pic>
    </p:spTree>
    <p:extLst>
      <p:ext uri="{BB962C8B-B14F-4D97-AF65-F5344CB8AC3E}">
        <p14:creationId xmlns:p14="http://schemas.microsoft.com/office/powerpoint/2010/main" val="156277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B26F-4997-2B48-A15C-6CB1248AA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Slides about how to built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4BD7E-75D5-3E47-ACD0-23572F0C0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47235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7E07BB-8B45-9E4A-B86A-D107E139C290}"/>
              </a:ext>
            </a:extLst>
          </p:cNvPr>
          <p:cNvSpPr/>
          <p:nvPr/>
        </p:nvSpPr>
        <p:spPr>
          <a:xfrm>
            <a:off x="683740" y="413951"/>
            <a:ext cx="10824519" cy="60300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AC1F4-A696-FE47-AAE4-E15D95613BDB}"/>
              </a:ext>
            </a:extLst>
          </p:cNvPr>
          <p:cNvSpPr txBox="1"/>
          <p:nvPr/>
        </p:nvSpPr>
        <p:spPr>
          <a:xfrm>
            <a:off x="4913585" y="557048"/>
            <a:ext cx="236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ANITA TREND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5E1F5-D315-B646-AED7-10098941770A}"/>
              </a:ext>
            </a:extLst>
          </p:cNvPr>
          <p:cNvSpPr/>
          <p:nvPr/>
        </p:nvSpPr>
        <p:spPr>
          <a:xfrm>
            <a:off x="725780" y="926380"/>
            <a:ext cx="3573517" cy="378373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Tab1: Descriptives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0DDA2D-4741-4943-B392-F7832EDC5EF2}"/>
              </a:ext>
            </a:extLst>
          </p:cNvPr>
          <p:cNvSpPr/>
          <p:nvPr/>
        </p:nvSpPr>
        <p:spPr>
          <a:xfrm>
            <a:off x="4299297" y="926380"/>
            <a:ext cx="3573517" cy="378373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Tab2: Network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2ECF66-0432-A044-B674-E6D4CCA87B3D}"/>
              </a:ext>
            </a:extLst>
          </p:cNvPr>
          <p:cNvSpPr/>
          <p:nvPr/>
        </p:nvSpPr>
        <p:spPr>
          <a:xfrm>
            <a:off x="7872814" y="926380"/>
            <a:ext cx="3573517" cy="378373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Tab3: Specifics</a:t>
            </a:r>
          </a:p>
        </p:txBody>
      </p:sp>
    </p:spTree>
    <p:extLst>
      <p:ext uri="{BB962C8B-B14F-4D97-AF65-F5344CB8AC3E}">
        <p14:creationId xmlns:p14="http://schemas.microsoft.com/office/powerpoint/2010/main" val="101315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7E07BB-8B45-9E4A-B86A-D107E139C290}"/>
              </a:ext>
            </a:extLst>
          </p:cNvPr>
          <p:cNvSpPr/>
          <p:nvPr/>
        </p:nvSpPr>
        <p:spPr>
          <a:xfrm>
            <a:off x="683740" y="413951"/>
            <a:ext cx="10824519" cy="60300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AC1F4-A696-FE47-AAE4-E15D95613BDB}"/>
              </a:ext>
            </a:extLst>
          </p:cNvPr>
          <p:cNvSpPr txBox="1"/>
          <p:nvPr/>
        </p:nvSpPr>
        <p:spPr>
          <a:xfrm>
            <a:off x="4913585" y="557048"/>
            <a:ext cx="236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ANITA TREND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5E1F5-D315-B646-AED7-10098941770A}"/>
              </a:ext>
            </a:extLst>
          </p:cNvPr>
          <p:cNvSpPr/>
          <p:nvPr/>
        </p:nvSpPr>
        <p:spPr>
          <a:xfrm>
            <a:off x="725780" y="926380"/>
            <a:ext cx="3573517" cy="378373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Tab1: Descriptives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0DDA2D-4741-4943-B392-F7832EDC5EF2}"/>
              </a:ext>
            </a:extLst>
          </p:cNvPr>
          <p:cNvSpPr/>
          <p:nvPr/>
        </p:nvSpPr>
        <p:spPr>
          <a:xfrm>
            <a:off x="4299297" y="926380"/>
            <a:ext cx="3573517" cy="378373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Tab2: Network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2ECF66-0432-A044-B674-E6D4CCA87B3D}"/>
              </a:ext>
            </a:extLst>
          </p:cNvPr>
          <p:cNvSpPr/>
          <p:nvPr/>
        </p:nvSpPr>
        <p:spPr>
          <a:xfrm>
            <a:off x="7872814" y="926380"/>
            <a:ext cx="3573517" cy="378373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Tab3: Specifics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0B79B-7127-974C-9625-47F0766F3C43}"/>
              </a:ext>
            </a:extLst>
          </p:cNvPr>
          <p:cNvSpPr txBox="1"/>
          <p:nvPr/>
        </p:nvSpPr>
        <p:spPr>
          <a:xfrm>
            <a:off x="1061545" y="1755228"/>
            <a:ext cx="83241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Give information about the data (market level)</a:t>
            </a:r>
          </a:p>
          <a:p>
            <a:endParaRPr lang="en-NL" dirty="0"/>
          </a:p>
          <a:p>
            <a:r>
              <a:rPr lang="en-NL" dirty="0"/>
              <a:t>Filter: </a:t>
            </a:r>
          </a:p>
          <a:p>
            <a:pPr marL="285750" indent="-285750">
              <a:buFontTx/>
              <a:buChar char="-"/>
            </a:pPr>
            <a:r>
              <a:rPr lang="en-NL" dirty="0"/>
              <a:t>Period selection</a:t>
            </a:r>
          </a:p>
          <a:p>
            <a:pPr marL="285750" indent="-285750">
              <a:buFontTx/>
              <a:buChar char="-"/>
            </a:pPr>
            <a:r>
              <a:rPr lang="en-NL" dirty="0"/>
              <a:t>Market selection</a:t>
            </a:r>
          </a:p>
          <a:p>
            <a:endParaRPr lang="en-NL" dirty="0"/>
          </a:p>
          <a:p>
            <a:r>
              <a:rPr lang="en-NL" dirty="0"/>
              <a:t>Data</a:t>
            </a:r>
          </a:p>
          <a:p>
            <a:pPr marL="285750" indent="-285750">
              <a:buFontTx/>
              <a:buChar char="-"/>
            </a:pPr>
            <a:r>
              <a:rPr lang="en-NL" dirty="0"/>
              <a:t># Unique vendors (bar chart per market + total)</a:t>
            </a:r>
          </a:p>
          <a:p>
            <a:pPr marL="285750" indent="-285750">
              <a:buFontTx/>
              <a:buChar char="-"/>
            </a:pPr>
            <a:r>
              <a:rPr lang="en-NL" dirty="0"/>
              <a:t># Unique products (bar chart per market + total)</a:t>
            </a:r>
          </a:p>
          <a:p>
            <a:pPr marL="285750" indent="-285750">
              <a:buFontTx/>
              <a:buChar char="-"/>
            </a:pPr>
            <a:r>
              <a:rPr lang="en-NL" dirty="0"/>
              <a:t># overlapping pgp / names across markets (textual)</a:t>
            </a:r>
          </a:p>
          <a:p>
            <a:pPr marL="285750" indent="-285750">
              <a:buFontTx/>
              <a:buChar char="-"/>
            </a:pPr>
            <a:r>
              <a:rPr lang="en-GB" dirty="0"/>
              <a:t>S</a:t>
            </a:r>
            <a:r>
              <a:rPr lang="en-NL" dirty="0"/>
              <a:t>ome examples (textual)</a:t>
            </a:r>
          </a:p>
        </p:txBody>
      </p:sp>
    </p:spTree>
    <p:extLst>
      <p:ext uri="{BB962C8B-B14F-4D97-AF65-F5344CB8AC3E}">
        <p14:creationId xmlns:p14="http://schemas.microsoft.com/office/powerpoint/2010/main" val="2499576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7E07BB-8B45-9E4A-B86A-D107E139C290}"/>
              </a:ext>
            </a:extLst>
          </p:cNvPr>
          <p:cNvSpPr/>
          <p:nvPr/>
        </p:nvSpPr>
        <p:spPr>
          <a:xfrm>
            <a:off x="683740" y="413951"/>
            <a:ext cx="10824519" cy="60300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AC1F4-A696-FE47-AAE4-E15D95613BDB}"/>
              </a:ext>
            </a:extLst>
          </p:cNvPr>
          <p:cNvSpPr txBox="1"/>
          <p:nvPr/>
        </p:nvSpPr>
        <p:spPr>
          <a:xfrm>
            <a:off x="4913585" y="557048"/>
            <a:ext cx="236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ANITA TREND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5E1F5-D315-B646-AED7-10098941770A}"/>
              </a:ext>
            </a:extLst>
          </p:cNvPr>
          <p:cNvSpPr/>
          <p:nvPr/>
        </p:nvSpPr>
        <p:spPr>
          <a:xfrm>
            <a:off x="725780" y="926380"/>
            <a:ext cx="3573517" cy="378373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Tab1: Descriptives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0DDA2D-4741-4943-B392-F7832EDC5EF2}"/>
              </a:ext>
            </a:extLst>
          </p:cNvPr>
          <p:cNvSpPr/>
          <p:nvPr/>
        </p:nvSpPr>
        <p:spPr>
          <a:xfrm>
            <a:off x="4299297" y="926380"/>
            <a:ext cx="3573517" cy="378373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Tab2: Network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2ECF66-0432-A044-B674-E6D4CCA87B3D}"/>
              </a:ext>
            </a:extLst>
          </p:cNvPr>
          <p:cNvSpPr/>
          <p:nvPr/>
        </p:nvSpPr>
        <p:spPr>
          <a:xfrm>
            <a:off x="7872814" y="926380"/>
            <a:ext cx="3573517" cy="378373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Tab3: Specifics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0B79B-7127-974C-9625-47F0766F3C43}"/>
              </a:ext>
            </a:extLst>
          </p:cNvPr>
          <p:cNvSpPr txBox="1"/>
          <p:nvPr/>
        </p:nvSpPr>
        <p:spPr>
          <a:xfrm>
            <a:off x="1061545" y="1755228"/>
            <a:ext cx="83241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Show network graph for selection</a:t>
            </a:r>
          </a:p>
          <a:p>
            <a:endParaRPr lang="en-NL" dirty="0"/>
          </a:p>
          <a:p>
            <a:r>
              <a:rPr lang="en-NL" dirty="0"/>
              <a:t>Filter: </a:t>
            </a:r>
          </a:p>
          <a:p>
            <a:pPr marL="285750" indent="-285750">
              <a:buFontTx/>
              <a:buChar char="-"/>
            </a:pPr>
            <a:r>
              <a:rPr lang="en-NL" dirty="0"/>
              <a:t>Market selection</a:t>
            </a:r>
          </a:p>
          <a:p>
            <a:pPr marL="285750" indent="-285750">
              <a:buFontTx/>
              <a:buChar char="-"/>
            </a:pPr>
            <a:r>
              <a:rPr lang="en-NL" dirty="0"/>
              <a:t>Select name of vendors from overlapping PGP or name</a:t>
            </a:r>
          </a:p>
          <a:p>
            <a:pPr marL="285750" indent="-285750">
              <a:buFontTx/>
              <a:buChar char="-"/>
            </a:pPr>
            <a:endParaRPr lang="en-NL" dirty="0"/>
          </a:p>
          <a:p>
            <a:r>
              <a:rPr lang="en-NL" dirty="0"/>
              <a:t>Show Network graph:</a:t>
            </a:r>
          </a:p>
          <a:p>
            <a:pPr marL="285750" indent="-285750">
              <a:buFontTx/>
              <a:buChar char="-"/>
            </a:pPr>
            <a:r>
              <a:rPr lang="en-NL" dirty="0"/>
              <a:t>Hover information</a:t>
            </a:r>
          </a:p>
          <a:p>
            <a:pPr marL="742950" lvl="1" indent="-285750">
              <a:buFontTx/>
              <a:buChar char="-"/>
            </a:pPr>
            <a:r>
              <a:rPr lang="en-NL" dirty="0"/>
              <a:t>Simple full name</a:t>
            </a:r>
          </a:p>
          <a:p>
            <a:pPr marL="285750" indent="-285750">
              <a:buFontTx/>
              <a:buChar char="-"/>
            </a:pPr>
            <a:r>
              <a:rPr lang="en-NL" dirty="0"/>
              <a:t>ClickOn information</a:t>
            </a:r>
          </a:p>
          <a:p>
            <a:pPr marL="742950" lvl="1" indent="-285750">
              <a:buFontTx/>
              <a:buChar char="-"/>
            </a:pPr>
            <a:r>
              <a:rPr lang="en-NL" dirty="0"/>
              <a:t>Content of the dataset (table format)</a:t>
            </a:r>
          </a:p>
          <a:p>
            <a:pPr marL="742950" lvl="1" indent="-285750">
              <a:buFontTx/>
              <a:buChar char="-"/>
            </a:pPr>
            <a:r>
              <a:rPr lang="en-NL" dirty="0"/>
              <a:t>Simple descriptives (example: how many extraction dates in dataset)</a:t>
            </a:r>
          </a:p>
          <a:p>
            <a:pPr marL="742950" lvl="1" indent="-285750">
              <a:buFontTx/>
              <a:buChar char="-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8978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7E07BB-8B45-9E4A-B86A-D107E139C290}"/>
              </a:ext>
            </a:extLst>
          </p:cNvPr>
          <p:cNvSpPr/>
          <p:nvPr/>
        </p:nvSpPr>
        <p:spPr>
          <a:xfrm>
            <a:off x="683740" y="413951"/>
            <a:ext cx="10824519" cy="60300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AC1F4-A696-FE47-AAE4-E15D95613BDB}"/>
              </a:ext>
            </a:extLst>
          </p:cNvPr>
          <p:cNvSpPr txBox="1"/>
          <p:nvPr/>
        </p:nvSpPr>
        <p:spPr>
          <a:xfrm>
            <a:off x="4913585" y="557048"/>
            <a:ext cx="236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ANITA TREND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5E1F5-D315-B646-AED7-10098941770A}"/>
              </a:ext>
            </a:extLst>
          </p:cNvPr>
          <p:cNvSpPr/>
          <p:nvPr/>
        </p:nvSpPr>
        <p:spPr>
          <a:xfrm>
            <a:off x="725780" y="926380"/>
            <a:ext cx="3573517" cy="378373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Tab1:Descriptives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0DDA2D-4741-4943-B392-F7832EDC5EF2}"/>
              </a:ext>
            </a:extLst>
          </p:cNvPr>
          <p:cNvSpPr/>
          <p:nvPr/>
        </p:nvSpPr>
        <p:spPr>
          <a:xfrm>
            <a:off x="4299297" y="926380"/>
            <a:ext cx="3573517" cy="378373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Tab2: Network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2ECF66-0432-A044-B674-E6D4CCA87B3D}"/>
              </a:ext>
            </a:extLst>
          </p:cNvPr>
          <p:cNvSpPr/>
          <p:nvPr/>
        </p:nvSpPr>
        <p:spPr>
          <a:xfrm>
            <a:off x="7872814" y="926380"/>
            <a:ext cx="3573517" cy="378373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Tab3: Specifics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0B79B-7127-974C-9625-47F0766F3C43}"/>
              </a:ext>
            </a:extLst>
          </p:cNvPr>
          <p:cNvSpPr txBox="1"/>
          <p:nvPr/>
        </p:nvSpPr>
        <p:spPr>
          <a:xfrm>
            <a:off x="1335379" y="1961302"/>
            <a:ext cx="83241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Show specific graphs for selection (product &amp; vendor level)</a:t>
            </a:r>
          </a:p>
          <a:p>
            <a:endParaRPr lang="en-NL" dirty="0"/>
          </a:p>
          <a:p>
            <a:r>
              <a:rPr lang="en-NL" dirty="0"/>
              <a:t>Filter: </a:t>
            </a:r>
          </a:p>
          <a:p>
            <a:pPr marL="285750" indent="-285750">
              <a:buFontTx/>
              <a:buChar char="-"/>
            </a:pPr>
            <a:r>
              <a:rPr lang="en-NL" dirty="0"/>
              <a:t>Market selection</a:t>
            </a:r>
          </a:p>
          <a:p>
            <a:pPr marL="285750" indent="-285750">
              <a:buFontTx/>
              <a:buChar char="-"/>
            </a:pPr>
            <a:r>
              <a:rPr lang="en-GB" dirty="0"/>
              <a:t>P</a:t>
            </a:r>
            <a:r>
              <a:rPr lang="en-NL" dirty="0"/>
              <a:t>eriod selection</a:t>
            </a:r>
          </a:p>
          <a:p>
            <a:pPr marL="285750" indent="-285750">
              <a:buFontTx/>
              <a:buChar char="-"/>
            </a:pPr>
            <a:r>
              <a:rPr lang="en-NL" dirty="0"/>
              <a:t>Select name of vendors or products</a:t>
            </a:r>
          </a:p>
          <a:p>
            <a:pPr marL="285750" indent="-285750">
              <a:buFontTx/>
              <a:buChar char="-"/>
            </a:pPr>
            <a:endParaRPr lang="en-NL" dirty="0"/>
          </a:p>
          <a:p>
            <a:r>
              <a:rPr lang="en-NL" dirty="0"/>
              <a:t>Information shown:</a:t>
            </a:r>
          </a:p>
          <a:p>
            <a:pPr marL="285750" indent="-285750">
              <a:buFontTx/>
              <a:buChar char="-"/>
            </a:pPr>
            <a:r>
              <a:rPr lang="en-NL" dirty="0"/>
              <a:t>Trend of sales (if sales in dataset, line plot)</a:t>
            </a:r>
          </a:p>
          <a:p>
            <a:pPr marL="285750" indent="-285750">
              <a:buFontTx/>
              <a:buChar char="-"/>
            </a:pPr>
            <a:r>
              <a:rPr lang="en-NL" dirty="0"/>
              <a:t>Information (score, shipping etc., textual)</a:t>
            </a:r>
          </a:p>
          <a:p>
            <a:pPr marL="285750" indent="-285750">
              <a:buFontTx/>
              <a:buChar char="-"/>
            </a:pPr>
            <a:endParaRPr lang="en-NL" dirty="0"/>
          </a:p>
          <a:p>
            <a:pPr marL="285750" indent="-285750">
              <a:buFontTx/>
              <a:buChar char="-"/>
            </a:pPr>
            <a:endParaRPr lang="en-NL" dirty="0"/>
          </a:p>
          <a:p>
            <a:pPr marL="742950" lvl="1" indent="-285750">
              <a:buFontTx/>
              <a:buChar char="-"/>
            </a:pPr>
            <a:endParaRPr lang="en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141979-3A83-F34A-9A42-AF51BAD935BB}"/>
              </a:ext>
            </a:extLst>
          </p:cNvPr>
          <p:cNvSpPr/>
          <p:nvPr/>
        </p:nvSpPr>
        <p:spPr>
          <a:xfrm>
            <a:off x="725780" y="1333662"/>
            <a:ext cx="5370220" cy="378373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Subtab1: Product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E172D8-3294-5B4A-9229-815EBB848CB2}"/>
              </a:ext>
            </a:extLst>
          </p:cNvPr>
          <p:cNvSpPr/>
          <p:nvPr/>
        </p:nvSpPr>
        <p:spPr>
          <a:xfrm>
            <a:off x="6096000" y="1333661"/>
            <a:ext cx="5370220" cy="378373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Subtab2: Vendor</a:t>
            </a:r>
          </a:p>
        </p:txBody>
      </p:sp>
    </p:spTree>
    <p:extLst>
      <p:ext uri="{BB962C8B-B14F-4D97-AF65-F5344CB8AC3E}">
        <p14:creationId xmlns:p14="http://schemas.microsoft.com/office/powerpoint/2010/main" val="3184964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2026-5ADE-6543-90E9-A269AB8FB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Screenshots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2D1C4-6A6B-0F49-9EA9-0999E5DC7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68809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16080-B009-0E43-ACF6-EDA606EE9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21097-1204-4B47-A8C3-3DB19057C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D58A655-AECF-4D4F-8642-19AB7CEB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41" y="89474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1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7E344-32E2-924F-81C3-9023420A3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3973A-3D58-734C-BD37-E322DAC06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BCF3DA5-6B2E-2444-AFA1-3E0B52F15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63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230</Words>
  <Application>Microsoft Macintosh PowerPoint</Application>
  <PresentationFormat>Widescreen</PresentationFormat>
  <Paragraphs>58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Packages used (visualisation specific) </vt:lpstr>
      <vt:lpstr>Slides about how to built</vt:lpstr>
      <vt:lpstr>PowerPoint Presentation</vt:lpstr>
      <vt:lpstr>PowerPoint Presentation</vt:lpstr>
      <vt:lpstr>PowerPoint Presentation</vt:lpstr>
      <vt:lpstr>PowerPoint Presentation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Warmels, R.</dc:creator>
  <cp:lastModifiedBy>Warmels, R.</cp:lastModifiedBy>
  <cp:revision>7</cp:revision>
  <dcterms:created xsi:type="dcterms:W3CDTF">2020-06-03T08:17:41Z</dcterms:created>
  <dcterms:modified xsi:type="dcterms:W3CDTF">2020-06-28T18:46:55Z</dcterms:modified>
</cp:coreProperties>
</file>